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7833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3" d="100"/>
          <a:sy n="93" d="100"/>
        </p:scale>
        <p:origin x="-3084" y="-21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96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88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37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0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74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55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27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68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59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44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97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21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14750" y="160221"/>
            <a:ext cx="4183371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ВНИМАНИЮ СОБСТВЕННИКОВ</a:t>
            </a:r>
          </a:p>
          <a:p>
            <a:pPr algn="ctr"/>
            <a:r>
              <a:rPr lang="ru-RU" sz="2000" b="1" dirty="0" smtClean="0"/>
              <a:t>МКД ул. </a:t>
            </a:r>
            <a:r>
              <a:rPr lang="ru-RU" sz="2000" b="1" dirty="0" smtClean="0"/>
              <a:t>Лучистая, </a:t>
            </a:r>
            <a:r>
              <a:rPr lang="ru-RU" sz="2000" b="1" dirty="0" smtClean="0"/>
              <a:t>д. </a:t>
            </a:r>
            <a:r>
              <a:rPr lang="ru-RU" sz="2000" b="1" dirty="0"/>
              <a:t>1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2207" y="1215228"/>
            <a:ext cx="6640284" cy="7222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Уважаемые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собственники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основании Распоряжения Министерства жилищно-коммунального хозяйства Московской области от 21.10.2020г. № 403-РВ с 01.11.2020г. </a:t>
            </a:r>
            <a:r>
              <a:rPr lang="ru-RU" sz="16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изменяется норматив расхода тепловой энергии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используемой на подогрев холодной воды в целях предоставления коммунальной услуги по горячему водоснабжению.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связи с изменением норматива расхода тепловой энергии на подогрев холодной воды в целях предоставления горячего водоснабжения </a:t>
            </a:r>
            <a:r>
              <a:rPr lang="ru-RU" sz="16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изменяется стоимость ГВС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01.11.2020г. </a:t>
            </a:r>
            <a:r>
              <a:rPr lang="ru-RU" sz="20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20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тоимость 1 куб.м. ГВС составит 185,50* руб./куб.м.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0,0599 * 2 599,40 (руб./Гкал) + 29,80 (руб./куб.м) = 185,50 руб./куб.м.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23491" y="8262998"/>
            <a:ext cx="3429000" cy="7876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уважением, </a:t>
            </a: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 </a:t>
            </a:r>
            <a:r>
              <a:rPr lang="ru-RU" b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b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ВЕСТА-Прогресс»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P:\Документы\логотип Вест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81" y="22214"/>
            <a:ext cx="1333976" cy="1333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716031"/>
              </p:ext>
            </p:extLst>
          </p:nvPr>
        </p:nvGraphicFramePr>
        <p:xfrm>
          <a:off x="605691" y="3920151"/>
          <a:ext cx="5435600" cy="1238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08602"/>
                <a:gridCol w="1713499"/>
                <a:gridCol w="1713499"/>
              </a:tblGrid>
              <a:tr h="6477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Адрес МКД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Ед. изм.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Норматив расхода тепловой энергии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ул.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Лучистая, д. 1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Гкал на 1 куб.м. 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0,0599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83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280</TotalTime>
  <Words>139</Words>
  <Application>Microsoft Office PowerPoint</Application>
  <PresentationFormat>Экран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Медведева Анастасия</cp:lastModifiedBy>
  <cp:revision>77</cp:revision>
  <cp:lastPrinted>2019-07-01T09:06:49Z</cp:lastPrinted>
  <dcterms:created xsi:type="dcterms:W3CDTF">2017-09-10T09:08:54Z</dcterms:created>
  <dcterms:modified xsi:type="dcterms:W3CDTF">2020-11-30T12:41:58Z</dcterms:modified>
</cp:coreProperties>
</file>